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2" d="100"/>
          <a:sy n="42" d="100"/>
        </p:scale>
        <p:origin x="60" y="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74C33D-3D8D-4133-818C-B36F44131C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0FB921C-8E62-4EF5-A800-9C3838B026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021FD55-0416-4E41-B351-25B36A0FB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4C9C8-32C0-4C20-8A45-BEA6C2C72E6A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03E670-69BA-4560-9B23-9D2C9DEE3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5064FC7-77F0-475C-8E54-B7A0EDF8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36777-19A6-478F-AF2E-2AEA06C630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7769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F93BA0-D818-40A2-81AA-475D9FAEA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E57AF29-A223-4FD1-A550-5C1362B9E2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2403292-75A6-4B86-A7EF-52CDEDE80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4C9C8-32C0-4C20-8A45-BEA6C2C72E6A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3FBCB83-96C9-43C9-94FB-FF703F152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5403860-03B8-46A5-A7E3-AB14FA5CA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36777-19A6-478F-AF2E-2AEA06C630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9775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3893A52-CD72-4E82-A30C-B0CE2DA078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90FF6C7-B1BA-4BF7-8860-CFA2C696C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B57175-78F0-4A6C-9520-C1FE36764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4C9C8-32C0-4C20-8A45-BEA6C2C72E6A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E7BA74-394A-4DC0-8891-5603E10BC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E1E9D7-600C-4974-979D-ECF3D587E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36777-19A6-478F-AF2E-2AEA06C630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7177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00F07E-5EFF-42AE-B72C-A6B9EFA38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D6677D-D4D3-4283-8855-3C346406A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C54E7D8-9E64-48F1-9073-0EEFA7CF8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4C9C8-32C0-4C20-8A45-BEA6C2C72E6A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480817-F1CE-4FF0-AEF9-7F80571F7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808C2D-7F23-46E9-84C9-D17DABA08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36777-19A6-478F-AF2E-2AEA06C630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7226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DBAB8C-470E-4F25-97AB-EB5F8A021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C0F4398-B546-4851-93C8-5680CDBFC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7A1B1A-EB37-4E2A-A739-21F957E33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4C9C8-32C0-4C20-8A45-BEA6C2C72E6A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E0203D-274F-4902-B110-4AC1CCDBA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BEEA0BB-D4A6-4E53-99FA-C3D91DE89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36777-19A6-478F-AF2E-2AEA06C630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3426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40118B-60CA-4ADF-BCAE-29D24056E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DE97E5-06A2-4A66-B1C1-6C0D93B20B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746237F-860E-4B08-86A0-0F1EC3D62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5673240-9888-432B-A1FF-E18AC1FEC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4C9C8-32C0-4C20-8A45-BEA6C2C72E6A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273A923-5DDD-4CC9-8F5D-1B38EB92C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2D38BE4-785C-41A4-8D86-9D8ACCBC2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36777-19A6-478F-AF2E-2AEA06C630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269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C7F717-0574-4D8D-B97A-D961F05AB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C4EEA3C-CE6C-4DE6-8E32-F7B7BE39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B69C1F1-5CBD-43DA-BDEB-34CCE1C028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A426089-D5D9-4E1D-80BD-15DC46CDCF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B80D636-307F-4573-8B28-D320C644F2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CAF9E9C-32E9-4678-9416-25E1B4840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4C9C8-32C0-4C20-8A45-BEA6C2C72E6A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06DC79E-20BD-4E37-8BAE-B1EEB0D34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4BA8593-BCF5-46F6-979D-30F15415C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36777-19A6-478F-AF2E-2AEA06C630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4866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C2ADBD-663A-44EA-9906-590A16D72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E9C4511-D233-413C-A0D0-789F49E37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4C9C8-32C0-4C20-8A45-BEA6C2C72E6A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B630320-674A-42E1-89FC-AF7809C4C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DA17F74-F376-4096-B2F5-F6CF0E675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36777-19A6-478F-AF2E-2AEA06C630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8958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F3DC0C3-B560-4A4A-8630-FD9F08A9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4C9C8-32C0-4C20-8A45-BEA6C2C72E6A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D670108-83FA-44A8-8E57-5BA94E781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CDB47EE-8E11-4762-8C08-718456DC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36777-19A6-478F-AF2E-2AEA06C630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6486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03D24C-C89B-4475-A424-7ABE27159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65F175-351C-4430-B430-6290DB821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6D8CD60-5B72-4CB7-9685-4D1F95436C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945DE0B-061C-4FDE-9CEA-A43E6A1E6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4C9C8-32C0-4C20-8A45-BEA6C2C72E6A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84FE2DB-6A1E-400C-B70E-28912D046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E67107C-1B07-431B-AD86-29A03F2A2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36777-19A6-478F-AF2E-2AEA06C630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2664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A1B6A2-2BFA-4C5C-9397-2A3E14186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76EE2D9-193A-4EAC-920F-5FE4C73D82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5B2D2D2-EEFC-48BD-B69A-B0BD19C6D7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B1E1654-5F0D-4FA4-8244-0F64F290E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4C9C8-32C0-4C20-8A45-BEA6C2C72E6A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0D00397-2844-4EC9-B84D-5CC8A8340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32B9D1F-DDAF-49AC-B330-89D72442B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36777-19A6-478F-AF2E-2AEA06C630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7391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5D9CBC-655C-43E7-BF8B-992BCAC79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127C05A-910A-4C7E-B571-DE64EE9CEB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BD9BDDE-9745-4270-B25C-842D1850AA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4C9C8-32C0-4C20-8A45-BEA6C2C72E6A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BC45F0-B516-40B6-8119-1C9CF369D5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34DEF98-1211-4C99-B470-2159274ACB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36777-19A6-478F-AF2E-2AEA06C630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949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7F1424-50B6-4C29-9BA1-C87DDC6EE8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Сравнение правления при Петре 1 и Екатерины 2</a:t>
            </a:r>
            <a:endParaRPr lang="ru-RU" sz="36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A5CA530-FE78-47E1-86E8-E10BEE1B9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00" y="3784918"/>
            <a:ext cx="3512820" cy="1655762"/>
          </a:xfrm>
        </p:spPr>
        <p:txBody>
          <a:bodyPr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Авторы: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Товашов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Шамсиддин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Реджепова Давлет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Группа: 3834101/30009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18499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9C0CFD-25AD-4A3B-ACC7-3100E5C5A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0865"/>
            <a:ext cx="10515600" cy="983615"/>
          </a:xfrm>
        </p:spPr>
        <p:txBody>
          <a:bodyPr/>
          <a:lstStyle/>
          <a:p>
            <a:r>
              <a:rPr lang="ru-RU" dirty="0"/>
              <a:t>Экономика при Петре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0788B7-9FDB-4DDD-8DBB-D224EBFEC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101" y="3617436"/>
            <a:ext cx="5676900" cy="324056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2514F9-6B0C-4F92-BB23-FFADB0684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28800"/>
            <a:ext cx="6317933" cy="5029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876FC2-DB8B-4BB1-A94E-D5899F06B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101" y="0"/>
            <a:ext cx="5676900" cy="352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6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D60852-F634-4166-AFBB-B3A091862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3615"/>
          </a:xfrm>
        </p:spPr>
        <p:txBody>
          <a:bodyPr/>
          <a:lstStyle/>
          <a:p>
            <a:r>
              <a:rPr lang="ru-RU" dirty="0"/>
              <a:t>Экономика при Екатерине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EC365E-57FC-4DAE-AB25-7584C364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2172" y="3495817"/>
            <a:ext cx="2823447" cy="334630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1420FE-9C54-4144-9BC8-A996C7C75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50954"/>
            <a:ext cx="7658100" cy="43076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05461E-6490-4C91-81C1-68B310DC1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2173" y="0"/>
            <a:ext cx="433982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394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A7B551-6B88-4D62-90D3-7E8BD028D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835"/>
          </a:xfrm>
        </p:spPr>
        <p:txBody>
          <a:bodyPr>
            <a:noAutofit/>
          </a:bodyPr>
          <a:lstStyle/>
          <a:p>
            <a:r>
              <a:rPr lang="ru-RU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Заключение</a:t>
            </a:r>
            <a:endParaRPr lang="ru-RU" sz="4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B46E0E9-D2CB-45FF-A299-CBA2F4123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2806"/>
            <a:ext cx="8229600" cy="586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868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947E64-99BA-4C36-86DC-C4A483D74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3615"/>
          </a:xfrm>
        </p:spPr>
        <p:txBody>
          <a:bodyPr/>
          <a:lstStyle/>
          <a:p>
            <a:r>
              <a:rPr lang="ru-RU" dirty="0"/>
              <a:t>заключение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F7F093A-46E2-4FF0-93BD-2A96F4CC3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3060"/>
            <a:ext cx="8458200" cy="523494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1DD73D-90F1-49F5-A673-716A153C9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350" y="3810000"/>
            <a:ext cx="3676650" cy="304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177CC2-AA8F-46C3-97DB-420072AA0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110" y="52465"/>
            <a:ext cx="2945130" cy="375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936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E6F47F-52F6-4F87-A2A4-E516D19C7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5695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spcAft>
                <a:spcPts val="800"/>
              </a:spcAft>
            </a:pPr>
            <a:r>
              <a:rPr lang="ru-RU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Список использованной литературы</a:t>
            </a:r>
            <a:b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Анисимов Е.В. «Время Петровских реформ», -Л.: </a:t>
            </a:r>
            <a:r>
              <a:rPr lang="ru-RU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Лениздат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1989</a:t>
            </a:r>
            <a:b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Буганов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В.И. "Петр Великий и его время" - М., изд-во “Наука”, 1989</a:t>
            </a:r>
            <a:b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История России с древнейших времен до 1861 года / под ред. Н.И. Павленко. М., 2009.</a:t>
            </a:r>
            <a:b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Казанцев Ю.И., Деева В.Г.  учебник «История России», - «Сибирское соглашение», 2000</a:t>
            </a:r>
            <a:b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Ключевский В.О. Курс русской истории. М., 2008.</a:t>
            </a:r>
            <a:b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Мавродин В.В. "Рождение новой России" - Л., изд-во “ЛГУ”, 1988.</a:t>
            </a:r>
            <a:b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Павленко Н.И. «Екатерина Великая», - М., 1999.</a:t>
            </a:r>
            <a:b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Харт М.А. «100 великих людей», - М., 1998.</a:t>
            </a:r>
            <a:b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9139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C82393-7F44-4F8B-A8D4-1C5B54861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131185"/>
            <a:ext cx="10515600" cy="1325563"/>
          </a:xfrm>
        </p:spPr>
        <p:txBody>
          <a:bodyPr/>
          <a:lstStyle/>
          <a:p>
            <a:r>
              <a:rPr lang="ru-RU" dirty="0"/>
              <a:t>Конец!</a:t>
            </a:r>
          </a:p>
        </p:txBody>
      </p:sp>
    </p:spTree>
    <p:extLst>
      <p:ext uri="{BB962C8B-B14F-4D97-AF65-F5344CB8AC3E}">
        <p14:creationId xmlns:p14="http://schemas.microsoft.com/office/powerpoint/2010/main" val="850360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AF1594-85B4-4343-A7FE-3CDAA6FB3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0715"/>
          </a:xfrm>
        </p:spPr>
        <p:txBody>
          <a:bodyPr>
            <a:normAutofit/>
          </a:bodyPr>
          <a:lstStyle/>
          <a:p>
            <a:r>
              <a:rPr lang="ru-RU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Введение </a:t>
            </a:r>
            <a:endParaRPr lang="ru-RU" sz="2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513595-C21E-43BF-9F62-2610E0EF0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4285"/>
            <a:ext cx="8046720" cy="562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87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B6874E-1914-4113-98B3-47D2A2192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6415"/>
          </a:xfrm>
        </p:spPr>
        <p:txBody>
          <a:bodyPr>
            <a:noAutofit/>
          </a:bodyPr>
          <a:lstStyle/>
          <a:p>
            <a:r>
              <a:rPr lang="ru-RU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Европеизация</a:t>
            </a:r>
            <a:endParaRPr lang="ru-RU" sz="36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2AB329A-E2C2-4309-A3FF-6DD333E10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" y="1173479"/>
            <a:ext cx="6035040" cy="436926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F65A0B-AC54-4A4C-8432-A981211FF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0" y="22860"/>
            <a:ext cx="5821680" cy="37642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A6053C-E04A-402A-905A-D22EC4D25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3819525"/>
            <a:ext cx="457200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35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ED901B-46EE-4D00-9D51-35F78E09D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818620" cy="1463040"/>
          </a:xfrm>
        </p:spPr>
        <p:txBody>
          <a:bodyPr>
            <a:normAutofit/>
          </a:bodyPr>
          <a:lstStyle/>
          <a:p>
            <a:r>
              <a:rPr lang="ru-RU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Петр I в 1697 году едет в Европу в составе Великого Посольства под именем Петра Михайлова. Целью посольства было заключение союза с Европейскими странами против Турок. </a:t>
            </a:r>
            <a:endParaRPr lang="ru-RU" sz="28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B59F753-9A16-4A19-A2A6-AE4BDC466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8820"/>
            <a:ext cx="7790686" cy="486917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8F2AFA1-D963-4E64-AF7C-93B607E3AB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00"/>
          <a:stretch/>
        </p:blipFill>
        <p:spPr>
          <a:xfrm>
            <a:off x="8001000" y="1463041"/>
            <a:ext cx="4023360" cy="534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6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8A4AE4-7F46-402E-ADDC-FE22C8158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788610" cy="960755"/>
          </a:xfrm>
        </p:spPr>
        <p:txBody>
          <a:bodyPr>
            <a:noAutofit/>
          </a:bodyPr>
          <a:lstStyle/>
          <a:p>
            <a:r>
              <a:rPr lang="ru-RU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строительство новой столицы – Санкт- Петербурга</a:t>
            </a:r>
            <a:endParaRPr lang="ru-RU" sz="32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73204C-DF11-448B-99D1-4A19C0970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036"/>
            <a:ext cx="6117241" cy="341546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470156-6105-48ED-87F5-F7B73BA0E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13101"/>
            <a:ext cx="6096000" cy="36449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89A532-5A2E-4F9B-A5B9-0B952D273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610" y="153443"/>
            <a:ext cx="5082540" cy="305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431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AD5D22-45EC-4022-9D4C-5D50A3F5A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0940" y="296545"/>
            <a:ext cx="4404360" cy="5601335"/>
          </a:xfrm>
        </p:spPr>
        <p:txBody>
          <a:bodyPr>
            <a:noAutofit/>
          </a:bodyPr>
          <a:lstStyle/>
          <a:p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Время царствования Екатерины II называют эпохой просвещенного абсолютизма. Смысл просвещенного абсолютизма состоит в политике следования идеям Просвещения, выражающейся в проведении реформ, уничтожавших некоторые наиболее устаревшие феодальные институты </a:t>
            </a:r>
            <a:endParaRPr lang="ru-RU" sz="2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CB17E20-D053-4E81-8FC4-50938F968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083945"/>
            <a:ext cx="7170419" cy="428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16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D9AA7B-A152-41EB-A534-71BBEAA7D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1"/>
            <a:ext cx="11986260" cy="1690688"/>
          </a:xfrm>
        </p:spPr>
        <p:txBody>
          <a:bodyPr>
            <a:noAutofit/>
          </a:bodyPr>
          <a:lstStyle/>
          <a:p>
            <a:pPr algn="ctr">
              <a:lnSpc>
                <a:spcPct val="125000"/>
              </a:lnSpc>
              <a:spcAft>
                <a:spcPts val="800"/>
              </a:spcAft>
            </a:pP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Реформы государственного управления</a:t>
            </a:r>
            <a:b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 Петр I и Екатерина II вводили реформы государственного управления. С 1708 г. Петр I начал перестраивать старые органы власти и управления и заменять их новыми. </a:t>
            </a:r>
            <a:endParaRPr lang="ru-RU" sz="2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92078A-B635-49E1-A2A6-E0469D4B7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04" y="1747012"/>
            <a:ext cx="8953556" cy="511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739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4CB4C3-C744-4B16-B0FD-3C6F7E585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88720"/>
          </a:xfrm>
        </p:spPr>
        <p:txBody>
          <a:bodyPr>
            <a:normAutofit/>
          </a:bodyPr>
          <a:lstStyle/>
          <a:p>
            <a:r>
              <a:rPr lang="ru-RU" sz="4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Сенат</a:t>
            </a:r>
            <a:endParaRPr lang="ru-RU" sz="4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6CE0FA-E551-4057-A488-3CB567476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749040"/>
            <a:ext cx="4914900" cy="307476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2A3CE9-E13A-44E2-8950-2503DBE67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480" y="0"/>
            <a:ext cx="7843520" cy="441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716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73F445-18D5-4FA1-9312-798B19C93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4000500" cy="6858000"/>
          </a:xfrm>
        </p:spPr>
        <p:txBody>
          <a:bodyPr>
            <a:noAutofit/>
          </a:bodyPr>
          <a:lstStyle/>
          <a:p>
            <a:r>
              <a:rPr lang="ru-RU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 целях оформления сословных привилегий дворянства в 1785 году вышла Жалованная грамота дворянству. “Грамота на права вольности и преимущества благородного российского дворянства” представляла собой свод дворянских привилегий, оформленный законодательным актом, Екатерина II от 21/04/1785 года. </a:t>
            </a:r>
            <a:endParaRPr lang="ru-RU" sz="28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C1B2C58-DE59-4CEA-8FDB-B9662285A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1280525"/>
            <a:ext cx="8191500" cy="493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2974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321</Words>
  <Application>Microsoft Office PowerPoint</Application>
  <PresentationFormat>Широкоэкранный</PresentationFormat>
  <Paragraphs>18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Тема Office</vt:lpstr>
      <vt:lpstr>Сравнение правления при Петре 1 и Екатерины 2</vt:lpstr>
      <vt:lpstr>Введение </vt:lpstr>
      <vt:lpstr>Европеизация</vt:lpstr>
      <vt:lpstr>Петр I в 1697 году едет в Европу в составе Великого Посольства под именем Петра Михайлова. Целью посольства было заключение союза с Европейскими странами против Турок. </vt:lpstr>
      <vt:lpstr>строительство новой столицы – Санкт- Петербурга</vt:lpstr>
      <vt:lpstr>Время царствования Екатерины II называют эпохой просвещенного абсолютизма. Смысл просвещенного абсолютизма состоит в политике следования идеям Просвещения, выражающейся в проведении реформ, уничтожавших некоторые наиболее устаревшие феодальные институты </vt:lpstr>
      <vt:lpstr> Реформы государственного управления И Петр I и Екатерина II вводили реформы государственного управления. С 1708 г. Петр I начал перестраивать старые органы власти и управления и заменять их новыми. </vt:lpstr>
      <vt:lpstr>Сенат</vt:lpstr>
      <vt:lpstr>В целях оформления сословных привилегий дворянства в 1785 году вышла Жалованная грамота дворянству. “Грамота на права вольности и преимущества благородного российского дворянства” представляла собой свод дворянских привилегий, оформленный законодательным актом, Екатерина II от 21/04/1785 года. </vt:lpstr>
      <vt:lpstr>Экономика при Петре</vt:lpstr>
      <vt:lpstr>Экономика при Екатерине</vt:lpstr>
      <vt:lpstr>Заключение</vt:lpstr>
      <vt:lpstr>заключение</vt:lpstr>
      <vt:lpstr>Список использованной литературы Анисимов Е.В. «Время Петровских реформ», -Л.: Лениздат, 1989 Буганов В.И. "Петр Великий и его время" - М., изд-во “Наука”, 1989 История России с древнейших времен до 1861 года / под ред. Н.И. Павленко. М., 2009. Казанцев Ю.И., Деева В.Г.  учебник «История России», - «Сибирское соглашение», 2000 Ключевский В.О. Курс русской истории. М., 2008. Мавродин В.В. "Рождение новой России" - Л., изд-во “ЛГУ”, 1988. Павленко Н.И. «Екатерина Великая», - М., 1999. Харт М.А. «100 великих людей», - М., 1998. </vt:lpstr>
      <vt:lpstr>Конец!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Сравнение правления при Петре 1 и Екатерины 2</dc:title>
  <dc:creator>User</dc:creator>
  <cp:lastModifiedBy>User</cp:lastModifiedBy>
  <cp:revision>4</cp:revision>
  <dcterms:created xsi:type="dcterms:W3CDTF">2024-03-06T22:39:37Z</dcterms:created>
  <dcterms:modified xsi:type="dcterms:W3CDTF">2024-03-06T23:16:21Z</dcterms:modified>
</cp:coreProperties>
</file>